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49" r:id="rId2"/>
    <p:sldId id="344" r:id="rId3"/>
    <p:sldId id="350" r:id="rId4"/>
    <p:sldId id="351" r:id="rId5"/>
    <p:sldId id="352" r:id="rId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HY헤드라인M" panose="020B0600000101010101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16" d="100"/>
          <a:sy n="116" d="100"/>
        </p:scale>
        <p:origin x="73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01. 03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차현호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7734"/>
            <a:ext cx="627534" cy="627534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rot="18760572">
            <a:off x="1360038" y="2087834"/>
            <a:ext cx="1368152" cy="1656184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rc 7"/>
          <p:cNvSpPr/>
          <p:nvPr/>
        </p:nvSpPr>
        <p:spPr>
          <a:xfrm rot="19430141">
            <a:off x="454497" y="1828004"/>
            <a:ext cx="2792999" cy="2820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rc 8"/>
          <p:cNvSpPr/>
          <p:nvPr/>
        </p:nvSpPr>
        <p:spPr>
          <a:xfrm rot="19430141">
            <a:off x="-130987" y="1489611"/>
            <a:ext cx="3861359" cy="3625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050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57153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437030" y="3794564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/>
          <p:cNvCxnSpPr>
            <a:endCxn id="7" idx="0"/>
          </p:cNvCxnSpPr>
          <p:nvPr/>
        </p:nvCxnSpPr>
        <p:spPr>
          <a:xfrm flipH="1">
            <a:off x="1094540" y="3137545"/>
            <a:ext cx="401612" cy="657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1895570" y="3135621"/>
            <a:ext cx="0" cy="658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90037" y="3122817"/>
            <a:ext cx="571029" cy="662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9266" y="4332700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192.168.1.10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91258" y="200972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wifi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8692" y="38776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A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87430" y="3874918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B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39333" y="3866061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C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412754" y="4334605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192.168.1.11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27209" y="4323672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192.168.1.12</a:t>
            </a:r>
            <a:endParaRPr lang="ko-KR" altLang="en-US" sz="12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42" y="2427734"/>
            <a:ext cx="669944" cy="8258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08816" y="17268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중앙제어 서버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475528" y="205589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192.168.1.5</a:t>
            </a:r>
            <a:endParaRPr lang="ko-KR" alt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3882521" y="1131590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884824" y="1203087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D</a:t>
            </a:r>
            <a:endParaRPr lang="ko-KR" altLang="en-US" sz="1200" dirty="0"/>
          </a:p>
        </p:txBody>
      </p:sp>
      <p:sp>
        <p:nvSpPr>
          <p:cNvPr id="39" name="Arc 38"/>
          <p:cNvSpPr/>
          <p:nvPr/>
        </p:nvSpPr>
        <p:spPr>
          <a:xfrm rot="11107015">
            <a:off x="3697084" y="1306265"/>
            <a:ext cx="404912" cy="404956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Arc 39"/>
          <p:cNvSpPr/>
          <p:nvPr/>
        </p:nvSpPr>
        <p:spPr>
          <a:xfrm rot="11712241">
            <a:off x="3381578" y="1188359"/>
            <a:ext cx="1088684" cy="84722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Arc 40"/>
          <p:cNvSpPr/>
          <p:nvPr/>
        </p:nvSpPr>
        <p:spPr>
          <a:xfrm rot="11427571">
            <a:off x="3552068" y="1251154"/>
            <a:ext cx="709690" cy="625349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3978697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056568" y="2636915"/>
            <a:ext cx="4700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Unit</a:t>
            </a:r>
            <a:endParaRPr lang="ko-KR" altLang="en-US" sz="1200" b="1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5838562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850319" y="2636915"/>
            <a:ext cx="5709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Server</a:t>
            </a:r>
            <a:endParaRPr lang="ko-KR" altLang="en-US" sz="1200" b="1" dirty="0"/>
          </a:p>
        </p:txBody>
      </p:sp>
      <p:sp>
        <p:nvSpPr>
          <p:cNvPr id="46" name="Left-Right Arrow 45"/>
          <p:cNvSpPr/>
          <p:nvPr/>
        </p:nvSpPr>
        <p:spPr>
          <a:xfrm>
            <a:off x="4657870" y="2711949"/>
            <a:ext cx="1089202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83206" y="3126598"/>
            <a:ext cx="12715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Data is encrypted</a:t>
            </a:r>
            <a:endParaRPr lang="ko-KR" altLang="en-US" sz="1200" b="1" dirty="0"/>
          </a:p>
        </p:txBody>
      </p:sp>
      <p:sp>
        <p:nvSpPr>
          <p:cNvPr id="48" name="Left-Right Arrow 47"/>
          <p:cNvSpPr/>
          <p:nvPr/>
        </p:nvSpPr>
        <p:spPr>
          <a:xfrm>
            <a:off x="6489221" y="2711949"/>
            <a:ext cx="986307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412720" y="3199507"/>
            <a:ext cx="1253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Data is decrypted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580094" y="3018297"/>
            <a:ext cx="125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Data is decrypted</a:t>
            </a:r>
            <a:endParaRPr lang="ko-KR" altLang="en-US" sz="1000" b="1" dirty="0"/>
          </a:p>
        </p:txBody>
      </p:sp>
      <p:sp>
        <p:nvSpPr>
          <p:cNvPr id="51" name="Left-Right Arrow 50"/>
          <p:cNvSpPr/>
          <p:nvPr/>
        </p:nvSpPr>
        <p:spPr>
          <a:xfrm>
            <a:off x="2350453" y="2717631"/>
            <a:ext cx="1573026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14305" y="1651087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192.168.1.13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845129" y="2258459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192.168.1.14</a:t>
            </a:r>
            <a:endParaRPr lang="ko-KR" altLang="en-US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37637" y="2271476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r>
              <a:rPr lang="en-US" altLang="ko-KR" dirty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05958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SCM </a:t>
            </a:r>
            <a:r>
              <a:rPr lang="ko-KR" altLang="en-US" sz="1600" dirty="0" smtClean="0"/>
              <a:t>장비는 중앙 제어 서버와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부분</a:t>
            </a:r>
            <a:r>
              <a:rPr lang="en-US" altLang="ko-KR" sz="1600" dirty="0" smtClean="0"/>
              <a:t>(Unit)</a:t>
            </a:r>
            <a:r>
              <a:rPr lang="ko-KR" altLang="en-US" sz="1600" dirty="0" smtClean="0"/>
              <a:t>들이 주고받는 데이터를 암호화 하는 장비이다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구성도를 보면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</a:t>
            </a:r>
            <a:r>
              <a:rPr lang="en-US" altLang="ko-KR" sz="1600" dirty="0" smtClean="0"/>
              <a:t>Unit</a:t>
            </a:r>
            <a:r>
              <a:rPr lang="ko-KR" altLang="en-US" sz="1600" dirty="0" smtClean="0"/>
              <a:t>들은 유선랜 또는 무선 </a:t>
            </a:r>
            <a:r>
              <a:rPr lang="en-US" altLang="ko-KR" sz="1600" dirty="0" err="1" smtClean="0"/>
              <a:t>wifi</a:t>
            </a:r>
            <a:r>
              <a:rPr lang="ko-KR" altLang="en-US" sz="1600" dirty="0" smtClean="0"/>
              <a:t>를 통해 </a:t>
            </a:r>
            <a:r>
              <a:rPr lang="en-US" altLang="ko-KR" sz="1600" dirty="0" smtClean="0"/>
              <a:t>SCM IP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TCP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UDP </a:t>
            </a:r>
            <a:r>
              <a:rPr lang="ko-KR" altLang="en-US" sz="1600" dirty="0" smtClean="0"/>
              <a:t>패킷을 전송하면 </a:t>
            </a:r>
            <a:r>
              <a:rPr lang="en-US" altLang="ko-KR" sz="1600" dirty="0" smtClean="0"/>
              <a:t>SCM</a:t>
            </a:r>
            <a:r>
              <a:rPr lang="ko-KR" altLang="en-US" sz="1600" dirty="0" smtClean="0"/>
              <a:t>이 암호화를 하여 중앙제어 서버에 패킷 데이터를 전달해준다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171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방식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059582"/>
            <a:ext cx="7898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의 암호화 방식은 이더넷 패킷의 </a:t>
            </a:r>
            <a:r>
              <a:rPr lang="en-US" altLang="ko-KR" dirty="0" smtClean="0"/>
              <a:t>payload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Keystream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xor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연산을 하는 스트림 암호 방식을 사용하며 슈도코드는 아래와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Pseudocode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encryptedPayload</a:t>
            </a:r>
            <a:r>
              <a:rPr lang="en-US" altLang="ko-KR" dirty="0" smtClean="0"/>
              <a:t>[x] = payload[x] ^ </a:t>
            </a:r>
            <a:r>
              <a:rPr lang="en-US" altLang="ko-KR" dirty="0" err="1" smtClean="0"/>
              <a:t>kestream</a:t>
            </a:r>
            <a:r>
              <a:rPr lang="en-US" altLang="ko-KR" dirty="0" smtClean="0"/>
              <a:t>[x];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4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방식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059582"/>
            <a:ext cx="7898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의 암호화 방식은 이더넷 패킷의 </a:t>
            </a:r>
            <a:r>
              <a:rPr lang="en-US" altLang="ko-KR" dirty="0" smtClean="0"/>
              <a:t>payload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Keystream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xor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연산을 하는 스트림 암호 방식을 사용하며 슈도코드는 아래와 같다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Pseudocode 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encryptedPayload</a:t>
            </a:r>
            <a:r>
              <a:rPr lang="en-US" altLang="ko-KR" dirty="0" smtClean="0"/>
              <a:t>[x] = payload[x] </a:t>
            </a:r>
            <a:r>
              <a:rPr lang="en-US" altLang="ko-KR" smtClean="0"/>
              <a:t>^ keystream[x</a:t>
            </a:r>
            <a:r>
              <a:rPr lang="en-US" altLang="ko-KR" dirty="0" smtClean="0"/>
              <a:t>];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25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</TotalTime>
  <Words>170</Words>
  <Application>Microsoft Office PowerPoint</Application>
  <PresentationFormat>On-screen Show (16:9)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맑은 고딕</vt:lpstr>
      <vt:lpstr>Arial</vt:lpstr>
      <vt:lpstr>나눔스퀘어_ac Bold</vt:lpstr>
      <vt:lpstr>HY헤드라인M</vt:lpstr>
      <vt:lpstr>나눔스퀘어_ac ExtraBold</vt:lpstr>
      <vt:lpstr>Office 테마</vt:lpstr>
      <vt:lpstr>PowerPoint Presentation</vt:lpstr>
      <vt:lpstr>Encryption 구성도</vt:lpstr>
      <vt:lpstr>Encryption 구성도 설명</vt:lpstr>
      <vt:lpstr>암호화 방식</vt:lpstr>
      <vt:lpstr>암호화 방식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차현호</cp:lastModifiedBy>
  <cp:revision>575</cp:revision>
  <dcterms:created xsi:type="dcterms:W3CDTF">2017-06-01T00:33:53Z</dcterms:created>
  <dcterms:modified xsi:type="dcterms:W3CDTF">2022-01-14T17:30:19Z</dcterms:modified>
</cp:coreProperties>
</file>